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364" r:id="rId3"/>
    <p:sldId id="392" r:id="rId4"/>
    <p:sldId id="395" r:id="rId5"/>
    <p:sldId id="396" r:id="rId6"/>
    <p:sldId id="397" r:id="rId7"/>
    <p:sldId id="393" r:id="rId8"/>
    <p:sldId id="398" r:id="rId9"/>
    <p:sldId id="394" r:id="rId10"/>
    <p:sldId id="299" r:id="rId11"/>
    <p:sldId id="322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49" d="100"/>
          <a:sy n="149" d="100"/>
        </p:scale>
        <p:origin x="12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1х1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851670"/>
            <a:ext cx="4321249" cy="1403722"/>
          </a:xfrm>
        </p:spPr>
        <p:txBody>
          <a:bodyPr/>
          <a:lstStyle/>
          <a:p>
            <a:r>
              <a:rPr lang="ru-RU" sz="1600" b="0" dirty="0"/>
              <a:t>О деятельности СНУЛ «Научные исследования в сфере лингвистики, лингводидактики и перевода»  (кафедра теоретической и прикладной лингвистики) Байкальского государственного университета</a:t>
            </a:r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/>
              <a:t>Зырянова Ирина Николаевна</a:t>
            </a:r>
          </a:p>
          <a:p>
            <a:r>
              <a:rPr lang="ru-RU" dirty="0"/>
              <a:t>Канд. филол. наук, доцент, заведующий кафедрой </a:t>
            </a:r>
            <a:r>
              <a:rPr lang="ru-RU" dirty="0" err="1"/>
              <a:t>ТиПЛ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работы до 2025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87574"/>
            <a:ext cx="4464496" cy="360040"/>
          </a:xfrm>
        </p:spPr>
        <p:txBody>
          <a:bodyPr/>
          <a:lstStyle/>
          <a:p>
            <a:pPr algn="just"/>
            <a:r>
              <a:rPr lang="ru-RU" sz="1100" dirty="0"/>
              <a:t>1. </a:t>
            </a:r>
            <a:r>
              <a:rPr lang="ru-RU" sz="1200" dirty="0"/>
              <a:t>Лингвистические исследования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Исследование современных языковых тенденций и их влияния на общественный дискурс.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Сравнительный анализ языковых структур и грамматических особенностей.</a:t>
            </a:r>
          </a:p>
          <a:p>
            <a:pPr algn="just"/>
            <a:r>
              <a:rPr lang="ru-RU" sz="1200" dirty="0"/>
              <a:t>2. Лингводидактика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Разработка современных методик преподавания иностранных языков в рамках </a:t>
            </a:r>
            <a:r>
              <a:rPr lang="ru-RU" sz="1200" b="0" dirty="0" err="1"/>
              <a:t>эколингвистического</a:t>
            </a:r>
            <a:r>
              <a:rPr lang="ru-RU" sz="1200" b="0" dirty="0"/>
              <a:t> подхода к языку.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Исследование эффективности современных технологий в обучении языкам.</a:t>
            </a:r>
          </a:p>
          <a:p>
            <a:pPr algn="just"/>
            <a:r>
              <a:rPr lang="ru-RU" sz="1200" dirty="0"/>
              <a:t>3.Переводоведение и межкультурная коммуникация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Анализ переводческих стратегий и тенденций в мировой литературе и деловой среде.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b="0" dirty="0"/>
              <a:t>Исследование особенностей межкультурного взаимодействия и их влияния на процесс перевода.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осуществление научно-учебной деятельности для проведения исследований по актуальным вопросам теории и практики лингвистики, межкультурной коммуникации и переводоведения;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повышение научного имиджа БГУ за счет развития научной школы лингвистики, лингводидактики и перевода;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развитие научно-исследовательской работы обучающихся БГУ, в том числе за счет привлечения их к самостоятельной научной и практической деятельности с целью прохождения практической подготовки, выполнения научно-исследовательских работ и проектов по заказу внешних организаций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179512" y="1419622"/>
            <a:ext cx="8964488" cy="3528392"/>
          </a:xfrm>
        </p:spPr>
        <p:txBody>
          <a:bodyPr>
            <a:normAutofit fontScale="400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 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поиск источников финансирования и координацию прикладных и иных научных исследований, ориентированных на решение актуальных проблем теоретической и прикладной лингвистики и переводоведения и направленных на овладение обучающимися компетенций для осуществления деятельности в различных сферах лингвистики, по следующим направлениям: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современных проблем и тенденций развития лингвистики, лингводидактики и перевода;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инновационных форм, методов, технологий лингводидактики и перевода;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роли, функций, перспектив института языкознания в современном обществе;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D2D1276-8753-4084-9263-064686DF09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реализует публикационную деятельность по актуальным проблемам лингвистики, лингводидактики и перевода;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проводит экспертную, консультативную и организационно-методическую работу;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занимается созданием интеллектуальных продуктов (результатов интеллектуальной деятельности) их использованием в научно-учебной деятельности БГУ;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проводит мониторинги и написание обзоров по актуальным проблемам лингвистики, лингводидактики и перевода;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F337B-7BE6-49CD-9F97-E2AAABCF2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3444447-F353-48F1-A234-8853DEE48F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056" y="1419622"/>
            <a:ext cx="8785448" cy="3528392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организует проведение научных мероприятий (методических семинаров, научных конференций, «круглых столов», научно-практических семинаров) на базе БГУ, а также обеспечивает представительство БГУ в научно-практических семинарах, конференциях, симпозиумах и других мероприятиях в России и за рубежом по направлениям работы СНУЛ;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устанавливает продуктивные контакты и связи с научными российскими, зарубежными и международными организациями и фондами, в т. ч. разрабатывает и реализует программы сотрудничества БГУ с другими структурами региона в области научно-исследовательской и учебной работы;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содействует качественной подготовке обучающихся к будущей профессиональной деятельности; 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D2710-358D-45AE-8134-636405B28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98858AF-56E9-41FD-AA0F-C65A6A10D5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9) организует практическую подготовку обучающихся, в том числе прохождение всех видов и типов практик в соответствии с федеральными государственными образовательными стандартами и учебными планами по основным образовательным программам;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10) разрабатывает современные учебные курсы и образовательные программы подготовки бакалавров, специалистов, магистров и аспирантов в БГУ.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A699E-33AF-4F91-BDBC-D5B62FC25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4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Руководители </a:t>
            </a:r>
            <a:br>
              <a:rPr lang="ru-RU" dirty="0"/>
            </a:br>
            <a:r>
              <a:rPr lang="ru-RU" dirty="0"/>
              <a:t>			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dirty="0"/>
              <a:t>Александр Владимирович Кравченко</a:t>
            </a:r>
          </a:p>
          <a:p>
            <a:pPr algn="l"/>
            <a:r>
              <a:rPr lang="ru-RU" dirty="0"/>
              <a:t> доктор филол. наук, профессор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>
                <a:latin typeface="+mj-lt"/>
              </a:rPr>
              <a:t>Структура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и состав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СНУЛ </a:t>
            </a:r>
            <a:endParaRPr lang="ru-RU" sz="20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D8B854-4985-4EAC-BB54-5A168B10D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91" y="1573199"/>
            <a:ext cx="3209553" cy="2139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CF2F2-86B9-4741-B0AD-1EB9E1CA4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5" y="1573199"/>
            <a:ext cx="3173199" cy="2134228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ACB8567A-1582-4E19-A9D4-9816A9B34ADF}"/>
              </a:ext>
            </a:extLst>
          </p:cNvPr>
          <p:cNvSpPr txBox="1">
            <a:spLocks/>
          </p:cNvSpPr>
          <p:nvPr/>
        </p:nvSpPr>
        <p:spPr>
          <a:xfrm>
            <a:off x="5289376" y="3960534"/>
            <a:ext cx="30327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+mj-lt"/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44A6C80-DF07-4EFB-9EE6-9923DCF07D5D}"/>
              </a:ext>
            </a:extLst>
          </p:cNvPr>
          <p:cNvSpPr txBox="1">
            <a:spLocks/>
          </p:cNvSpPr>
          <p:nvPr/>
        </p:nvSpPr>
        <p:spPr>
          <a:xfrm>
            <a:off x="6156176" y="4155926"/>
            <a:ext cx="2318320" cy="67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4DDDA-F8B6-4199-A011-CE105322CB33}"/>
              </a:ext>
            </a:extLst>
          </p:cNvPr>
          <p:cNvSpPr txBox="1"/>
          <p:nvPr/>
        </p:nvSpPr>
        <p:spPr>
          <a:xfrm>
            <a:off x="5512832" y="3925844"/>
            <a:ext cx="340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Ирина Николаевна Зырянов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канд. филол.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DEEDE4B-4F45-4A54-84AA-51211B37F3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056" y="1347614"/>
            <a:ext cx="8641432" cy="3311699"/>
          </a:xfrm>
        </p:spPr>
        <p:txBody>
          <a:bodyPr>
            <a:norm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 	</a:t>
            </a:r>
            <a:r>
              <a:rPr lang="ru-RU" sz="1800" b="1" i="0" u="none" strike="noStrike" baseline="0" dirty="0"/>
              <a:t>Студенты СНУЛ активно занимаются научной деятельностью, участвуют в конкурсах на лучшие научные работы, публикуют результаты своих научных изысканий в </a:t>
            </a:r>
            <a:r>
              <a:rPr lang="ru-RU" b="1" dirty="0"/>
              <a:t>журналах РИНЦ, а также журналах, рекомендованных ВАК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1EFE8-6161-4A96-9D5A-ADF997054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Результаты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66C721-A67E-430A-A7D2-69309D02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32" y="2571750"/>
            <a:ext cx="3115326" cy="2334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1AFC0-D55D-4224-95F4-EF9BF983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58" y="2503973"/>
            <a:ext cx="367011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7D00705E-EB71-4C8C-9E78-C8E0288DDEC5}"/>
              </a:ext>
            </a:extLst>
          </p:cNvPr>
          <p:cNvSpPr txBox="1">
            <a:spLocks/>
          </p:cNvSpPr>
          <p:nvPr/>
        </p:nvSpPr>
        <p:spPr>
          <a:xfrm>
            <a:off x="179512" y="1491630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4461D-466E-475A-A262-2C1B2B918962}"/>
              </a:ext>
            </a:extLst>
          </p:cNvPr>
          <p:cNvSpPr txBox="1"/>
          <p:nvPr/>
        </p:nvSpPr>
        <p:spPr>
          <a:xfrm>
            <a:off x="-17271" y="1378101"/>
            <a:ext cx="9197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	Более 100 докладов были представлены на конференциях и круглых столах различного уровня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Наши студенты принимали активное участие во Всероссийской научно-практической конференции «Лингвистические парадигмы и лингводидактика»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8B3D3BC-94C3-40CC-98CA-3EB898AABE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0" y="2601855"/>
            <a:ext cx="1759620" cy="235204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110521-8E28-4C8F-AA10-C59BBFCE0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2" y="2601855"/>
            <a:ext cx="1759620" cy="2346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02D095-E142-4571-A223-B6ECDE6B4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0003" y="2895860"/>
            <a:ext cx="2352039" cy="17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10465</TotalTime>
  <Words>504</Words>
  <Application>Microsoft Office PowerPoint</Application>
  <PresentationFormat>Экран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Санина Людмила Валерьевна</cp:lastModifiedBy>
  <cp:revision>428</cp:revision>
  <cp:lastPrinted>2022-06-06T08:49:15Z</cp:lastPrinted>
  <dcterms:created xsi:type="dcterms:W3CDTF">2019-04-08T11:18:29Z</dcterms:created>
  <dcterms:modified xsi:type="dcterms:W3CDTF">2024-03-01T08:41:22Z</dcterms:modified>
</cp:coreProperties>
</file>